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037"/>
    <p:restoredTop sz="94624"/>
  </p:normalViewPr>
  <p:slideViewPr>
    <p:cSldViewPr snapToGrid="0">
      <p:cViewPr varScale="1">
        <p:scale>
          <a:sx n="115" d="100"/>
          <a:sy n="115" d="100"/>
        </p:scale>
        <p:origin x="216" y="10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customXml" Target="../customXml/item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ustomXml" Target="../customXml/item3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ustomXml" Target="../customXml/item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A1ACAE-5D3B-9765-C442-1D1E6BE4D1B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0109FE9-5C07-1D1D-35DD-A34B66A95C7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46CEB1-AACA-93EB-9028-6A97DEC57A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DC250-EA49-E143-BEC7-853F131DFD02}" type="datetimeFigureOut">
              <a:rPr lang="en-GB" smtClean="0"/>
              <a:t>31/10/2024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AA0190-B53C-6F25-986E-7FB38D2BF3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F621B0-7B2D-05D7-583B-77B064916F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B41AD-4A5A-754E-AC0C-D4DD2EFC94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65409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E40608-B450-1FDE-FFA8-51B81107BC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77E3D0-0C8C-14AC-EEB1-70852627AF7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EAAC0C-3F8D-5516-0ECE-E224CA60F0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DC250-EA49-E143-BEC7-853F131DFD02}" type="datetimeFigureOut">
              <a:rPr lang="en-GB" smtClean="0"/>
              <a:t>31/10/2024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46E266-D8EB-352B-069A-9C6CBF8396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BBD2AD-F2FA-063D-5D5C-CB6B485FE7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B41AD-4A5A-754E-AC0C-D4DD2EFC94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69865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BB4FDA9-1B17-337F-CE4D-6193F6429A2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8199C12-1931-3FB1-37F8-B091EEB6F7A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5D2480-0D27-7229-C738-65A7F31D9E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DC250-EA49-E143-BEC7-853F131DFD02}" type="datetimeFigureOut">
              <a:rPr lang="en-GB" smtClean="0"/>
              <a:t>31/10/2024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7D7B35-23EF-3A14-7A61-B44EC3B6A9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8BDB57-CFBC-0471-3F07-54C1454C6A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B41AD-4A5A-754E-AC0C-D4DD2EFC94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45057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764DB8-23A8-5C9E-8E97-FD5EF56E82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E482F7-543B-0ADC-BEAE-C55EB1F275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54A88A-1DEE-6925-1466-37AFD3B1EE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DC250-EA49-E143-BEC7-853F131DFD02}" type="datetimeFigureOut">
              <a:rPr lang="en-GB" smtClean="0"/>
              <a:t>31/10/2024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58FBEE-8E8B-C525-D9CC-1F6DE975B2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788DEF-2BEA-AE2C-D129-7D29AE16ED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B41AD-4A5A-754E-AC0C-D4DD2EFC94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92603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CD27BD-90DB-B94B-79AF-30AD793C81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5877A3A-85B8-22B7-0C34-4CF0C1CADC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BCD2BD-1D1C-7A00-AE47-BB980F666E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DC250-EA49-E143-BEC7-853F131DFD02}" type="datetimeFigureOut">
              <a:rPr lang="en-GB" smtClean="0"/>
              <a:t>31/10/2024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EB4219-3B57-CF1E-04E3-7B37D3A073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AEBDC2-62C2-9CE4-B60D-4936E835A9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B41AD-4A5A-754E-AC0C-D4DD2EFC94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97948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9B5582-FCA3-F666-4CB2-5C4A5ABD9E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AC039E-A200-1BFD-19CB-2C7EA38563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56F5672-0AC3-22EA-C11F-0E4BF005A7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A408D17-6F7B-42BF-7E1D-3A13F144B8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DC250-EA49-E143-BEC7-853F131DFD02}" type="datetimeFigureOut">
              <a:rPr lang="en-GB" smtClean="0"/>
              <a:t>31/10/2024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2426AB0-B7A5-6C8A-51F1-A710F76852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127C260-821A-1FEB-1206-91238C2E2F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B41AD-4A5A-754E-AC0C-D4DD2EFC94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2196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CCB936-B3A3-A68D-5AE2-76023B481A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A1D0E0-C75B-8A34-46B0-6D70D202C3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BCC32F2-A241-8C6A-E107-379AC7CE9E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6EA7064-9DCF-A78E-00E0-62B2B38D199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F36927E-19A8-3100-1602-DB82AB25CC7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B4EC0AB-5464-6DF0-5C32-4733D79363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DC250-EA49-E143-BEC7-853F131DFD02}" type="datetimeFigureOut">
              <a:rPr lang="en-GB" smtClean="0"/>
              <a:t>31/10/2024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E349FDA-EA5B-662A-9759-9A1765D2A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0A972DD-E6EF-A9C0-9407-2E86CFC9FF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B41AD-4A5A-754E-AC0C-D4DD2EFC94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65843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FF8A1F-624D-77CD-F15C-7B56890CC2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59E463B-88AE-E2F5-A140-BC45FF5A78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DC250-EA49-E143-BEC7-853F131DFD02}" type="datetimeFigureOut">
              <a:rPr lang="en-GB" smtClean="0"/>
              <a:t>31/10/2024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6CB0735-A7D3-9B55-062A-92110F6898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A11819A-B144-02E8-9A62-FF411A9426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B41AD-4A5A-754E-AC0C-D4DD2EFC94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2547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55D8B65-96A8-C884-710E-61A2CC8573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DC250-EA49-E143-BEC7-853F131DFD02}" type="datetimeFigureOut">
              <a:rPr lang="en-GB" smtClean="0"/>
              <a:t>31/10/2024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57D8751-7F19-1986-4D36-F185F6CB02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4E37F3-55EF-9EEC-DB91-56576D8CBF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B41AD-4A5A-754E-AC0C-D4DD2EFC94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77154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D82681-48C4-C3DF-F2E8-8125940904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4DB29C-85B8-2775-D668-2FDB5F322D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06CCCEA-3B4F-BF54-8744-5682FD7E9A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83A333E-A7C9-83B3-985A-756DA2E6C5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DC250-EA49-E143-BEC7-853F131DFD02}" type="datetimeFigureOut">
              <a:rPr lang="en-GB" smtClean="0"/>
              <a:t>31/10/2024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5CCFD41-41EF-2DCA-8C54-8D2C5B4B3C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8A9E1DD-8865-BB7F-F4E8-2118AD488A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B41AD-4A5A-754E-AC0C-D4DD2EFC94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00108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D4B718-F6D1-D4A5-79A9-F76FB020CC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1CE0B20-4B13-A441-941E-D71D2895E07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DF6DE72-84E2-CFD6-E422-8F328DD2DE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0FA2B68-853D-3017-5FDB-F5CF48DB59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DC250-EA49-E143-BEC7-853F131DFD02}" type="datetimeFigureOut">
              <a:rPr lang="en-GB" smtClean="0"/>
              <a:t>31/10/2024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F7D04DC-FDBB-CB18-C512-4A629E3067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ACE888B-3012-4431-74A2-FFC1A13936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B41AD-4A5A-754E-AC0C-D4DD2EFC94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45919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7487416-128D-58EE-496E-040A4F9A57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665FD61-8D9A-C6AD-EA2B-E025158A6A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4507F2-FFA4-FEF8-2076-A4C7AAE93F6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DEDC250-EA49-E143-BEC7-853F131DFD02}" type="datetimeFigureOut">
              <a:rPr lang="en-GB" smtClean="0"/>
              <a:t>31/10/2024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A8891E-F971-B764-5223-7C111DE6980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B7BEBC-03D4-D9C1-A22A-26382B2470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A4B41AD-4A5A-754E-AC0C-D4DD2EFC94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90961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3" Type="http://schemas.openxmlformats.org/officeDocument/2006/relationships/image" Target="../media/image59.png"/><Relationship Id="rId7" Type="http://schemas.openxmlformats.org/officeDocument/2006/relationships/image" Target="../media/image63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2.png"/><Relationship Id="rId11" Type="http://schemas.openxmlformats.org/officeDocument/2006/relationships/image" Target="../media/image67.png"/><Relationship Id="rId5" Type="http://schemas.openxmlformats.org/officeDocument/2006/relationships/image" Target="../media/image61.png"/><Relationship Id="rId10" Type="http://schemas.openxmlformats.org/officeDocument/2006/relationships/image" Target="../media/image66.png"/><Relationship Id="rId4" Type="http://schemas.openxmlformats.org/officeDocument/2006/relationships/image" Target="../media/image60.png"/><Relationship Id="rId9" Type="http://schemas.openxmlformats.org/officeDocument/2006/relationships/image" Target="../media/image6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2.png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9" Type="http://schemas.openxmlformats.org/officeDocument/2006/relationships/image" Target="../media/image3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lue and white background&#10;&#10;Description automatically generated">
            <a:extLst>
              <a:ext uri="{FF2B5EF4-FFF2-40B4-BE49-F238E27FC236}">
                <a16:creationId xmlns:a16="http://schemas.microsoft.com/office/drawing/2014/main" id="{B5845060-B5C0-09DD-270E-74A3AC96486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0081" cy="6854400"/>
          </a:xfrm>
          <a:prstGeom prst="rect">
            <a:avLst/>
          </a:prstGeom>
        </p:spPr>
      </p:pic>
      <p:pic>
        <p:nvPicPr>
          <p:cNvPr id="7" name="Picture 6" descr="A black screen with white text&#10;&#10;Description automatically generated">
            <a:extLst>
              <a:ext uri="{FF2B5EF4-FFF2-40B4-BE49-F238E27FC236}">
                <a16:creationId xmlns:a16="http://schemas.microsoft.com/office/drawing/2014/main" id="{8920DFA7-D551-AF31-6BCB-3BAC190A992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0081" cy="6854400"/>
          </a:xfrm>
          <a:prstGeom prst="rect">
            <a:avLst/>
          </a:prstGeom>
        </p:spPr>
      </p:pic>
      <p:pic>
        <p:nvPicPr>
          <p:cNvPr id="9" name="Picture 8" descr="A screenshot of a computer&#10;&#10;Description automatically generated">
            <a:extLst>
              <a:ext uri="{FF2B5EF4-FFF2-40B4-BE49-F238E27FC236}">
                <a16:creationId xmlns:a16="http://schemas.microsoft.com/office/drawing/2014/main" id="{0CABD534-80EA-5DDF-5BCA-F643D1CEF7E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7037" y="1688840"/>
            <a:ext cx="10105053" cy="4198775"/>
          </a:xfrm>
          <a:prstGeom prst="rect">
            <a:avLst/>
          </a:prstGeom>
        </p:spPr>
      </p:pic>
      <p:pic>
        <p:nvPicPr>
          <p:cNvPr id="11" name="Picture 10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440AFBBA-7FC7-3871-EE80-66F6C47E4FE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69771" y="1287624"/>
            <a:ext cx="6036907" cy="5057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9641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462025-D34A-8E42-69FC-66B8232233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background with white lines&#10;&#10;Description automatically generated">
            <a:extLst>
              <a:ext uri="{FF2B5EF4-FFF2-40B4-BE49-F238E27FC236}">
                <a16:creationId xmlns:a16="http://schemas.microsoft.com/office/drawing/2014/main" id="{A56176FB-C2A7-0D34-F96A-64EE937EBFC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0081" cy="6854400"/>
          </a:xfrm>
          <a:prstGeom prst="rect">
            <a:avLst/>
          </a:prstGeom>
        </p:spPr>
      </p:pic>
      <p:pic>
        <p:nvPicPr>
          <p:cNvPr id="5" name="Picture 4" descr="A white rectangular frame with purple border&#10;&#10;Description automatically generated">
            <a:extLst>
              <a:ext uri="{FF2B5EF4-FFF2-40B4-BE49-F238E27FC236}">
                <a16:creationId xmlns:a16="http://schemas.microsoft.com/office/drawing/2014/main" id="{874CD30B-13ED-3E66-C8C5-7CEE8C90934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3184" y="354563"/>
            <a:ext cx="11168743" cy="6139544"/>
          </a:xfrm>
          <a:prstGeom prst="rect">
            <a:avLst/>
          </a:prstGeom>
        </p:spPr>
      </p:pic>
      <p:pic>
        <p:nvPicPr>
          <p:cNvPr id="7" name="Picture 6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268722EB-AB49-50D4-07F3-0BBD3891988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10343" y="2472612"/>
            <a:ext cx="4609322" cy="1455576"/>
          </a:xfrm>
          <a:prstGeom prst="rect">
            <a:avLst/>
          </a:prstGeom>
        </p:spPr>
      </p:pic>
      <p:pic>
        <p:nvPicPr>
          <p:cNvPr id="9" name="Picture 8" descr="A computer screen with several colorful boxes&#10;&#10;Description automatically generated">
            <a:extLst>
              <a:ext uri="{FF2B5EF4-FFF2-40B4-BE49-F238E27FC236}">
                <a16:creationId xmlns:a16="http://schemas.microsoft.com/office/drawing/2014/main" id="{FC9407F1-1054-9CA9-E05B-0E3C89289A1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78083" y="2099388"/>
            <a:ext cx="4422710" cy="3172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423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4C91FB-3DF1-A53A-BE68-62A48611B5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background with white lines&#10;&#10;Description automatically generated">
            <a:extLst>
              <a:ext uri="{FF2B5EF4-FFF2-40B4-BE49-F238E27FC236}">
                <a16:creationId xmlns:a16="http://schemas.microsoft.com/office/drawing/2014/main" id="{E525C616-AB63-F394-7465-ED5BB3E15DC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0081" cy="68544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BC997F2-0F90-76C2-DAE5-BF85DD1F718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0081" cy="6855660"/>
          </a:xfrm>
          <a:prstGeom prst="rect">
            <a:avLst/>
          </a:prstGeom>
        </p:spPr>
      </p:pic>
      <p:pic>
        <p:nvPicPr>
          <p:cNvPr id="16" name="Picture 15" descr="A black background with pink and purple objects&#10;&#10;Description automatically generated">
            <a:extLst>
              <a:ext uri="{FF2B5EF4-FFF2-40B4-BE49-F238E27FC236}">
                <a16:creationId xmlns:a16="http://schemas.microsoft.com/office/drawing/2014/main" id="{22A69A90-7A59-BC2B-B7C9-D9A98BCEC74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0080" cy="685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473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9B51B1-09D6-4E07-AAB1-3C20F10AD7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grid with white lines&#10;&#10;Description automatically generated">
            <a:extLst>
              <a:ext uri="{FF2B5EF4-FFF2-40B4-BE49-F238E27FC236}">
                <a16:creationId xmlns:a16="http://schemas.microsoft.com/office/drawing/2014/main" id="{C8D89107-9C00-71F3-0841-565BEA6446C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0081" cy="6854400"/>
          </a:xfrm>
          <a:prstGeom prst="rect">
            <a:avLst/>
          </a:prstGeom>
        </p:spPr>
      </p:pic>
      <p:pic>
        <p:nvPicPr>
          <p:cNvPr id="5" name="Picture 4" descr="A white rectangular frame with purple border&#10;&#10;Description automatically generated">
            <a:extLst>
              <a:ext uri="{FF2B5EF4-FFF2-40B4-BE49-F238E27FC236}">
                <a16:creationId xmlns:a16="http://schemas.microsoft.com/office/drawing/2014/main" id="{D98E143F-3436-C1AB-BE0F-758C6E1BE5B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3184" y="363894"/>
            <a:ext cx="11178073" cy="6139543"/>
          </a:xfrm>
          <a:prstGeom prst="rect">
            <a:avLst/>
          </a:prstGeom>
        </p:spPr>
      </p:pic>
      <p:pic>
        <p:nvPicPr>
          <p:cNvPr id="7" name="Picture 6" descr="A computer screen with several colorful boxes&#10;&#10;Description automatically generated">
            <a:extLst>
              <a:ext uri="{FF2B5EF4-FFF2-40B4-BE49-F238E27FC236}">
                <a16:creationId xmlns:a16="http://schemas.microsoft.com/office/drawing/2014/main" id="{EF0B8FD3-D37D-98A3-0077-2897A4FEC0D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54359" y="1987420"/>
            <a:ext cx="9955763" cy="3359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3263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1EDCCF-4115-04C4-B91D-94588E3C0F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background with white lines&#10;&#10;Description automatically generated">
            <a:extLst>
              <a:ext uri="{FF2B5EF4-FFF2-40B4-BE49-F238E27FC236}">
                <a16:creationId xmlns:a16="http://schemas.microsoft.com/office/drawing/2014/main" id="{5F34EFD0-5FC2-AB30-9B69-96661C5A5AA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0081" cy="685440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5AC0EDD0-1AB2-9A5F-7254-C26C2DFD3CB7}"/>
              </a:ext>
            </a:extLst>
          </p:cNvPr>
          <p:cNvGrpSpPr/>
          <p:nvPr/>
        </p:nvGrpSpPr>
        <p:grpSpPr>
          <a:xfrm>
            <a:off x="2276669" y="1408922"/>
            <a:ext cx="7651102" cy="3760237"/>
            <a:chOff x="2276669" y="1408922"/>
            <a:chExt cx="7651102" cy="3760237"/>
          </a:xfrm>
        </p:grpSpPr>
        <p:pic>
          <p:nvPicPr>
            <p:cNvPr id="9" name="Picture 8" descr="A screen shot of a computer&#10;&#10;Description automatically generated">
              <a:extLst>
                <a:ext uri="{FF2B5EF4-FFF2-40B4-BE49-F238E27FC236}">
                  <a16:creationId xmlns:a16="http://schemas.microsoft.com/office/drawing/2014/main" id="{C4FC8231-FD62-E223-4B82-A4549EBE8F5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276669" y="1408922"/>
              <a:ext cx="7651102" cy="3760237"/>
            </a:xfrm>
            <a:prstGeom prst="rect">
              <a:avLst/>
            </a:prstGeom>
          </p:spPr>
        </p:pic>
        <p:pic>
          <p:nvPicPr>
            <p:cNvPr id="11" name="Picture 10" descr="A black background with a black square&#10;&#10;Description automatically generated with medium confidence">
              <a:extLst>
                <a:ext uri="{FF2B5EF4-FFF2-40B4-BE49-F238E27FC236}">
                  <a16:creationId xmlns:a16="http://schemas.microsoft.com/office/drawing/2014/main" id="{16595F5A-5030-B09F-D752-FF1BC84FADD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435291" y="2155370"/>
              <a:ext cx="7315200" cy="283650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66706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538D07-C211-B961-AD01-DCF7B277FD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background with white lines&#10;&#10;Description automatically generated">
            <a:extLst>
              <a:ext uri="{FF2B5EF4-FFF2-40B4-BE49-F238E27FC236}">
                <a16:creationId xmlns:a16="http://schemas.microsoft.com/office/drawing/2014/main" id="{D1697566-B9FC-6E47-58E6-05CE3310813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0081" cy="6854400"/>
          </a:xfrm>
          <a:prstGeom prst="rect">
            <a:avLst/>
          </a:prstGeom>
        </p:spPr>
      </p:pic>
      <p:pic>
        <p:nvPicPr>
          <p:cNvPr id="5" name="Picture 4" descr="A white rectangular frame with black text&#10;&#10;Description automatically generated">
            <a:extLst>
              <a:ext uri="{FF2B5EF4-FFF2-40B4-BE49-F238E27FC236}">
                <a16:creationId xmlns:a16="http://schemas.microsoft.com/office/drawing/2014/main" id="{5F0AD7D7-B04B-2D36-BE89-8448B81BD90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7681" y="365760"/>
            <a:ext cx="11204448" cy="6156960"/>
          </a:xfrm>
          <a:prstGeom prst="rect">
            <a:avLst/>
          </a:prstGeom>
        </p:spPr>
      </p:pic>
      <p:pic>
        <p:nvPicPr>
          <p:cNvPr id="7" name="Picture 6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592E0F30-1369-43EB-42A9-805E77E10FF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6177" y="1125894"/>
            <a:ext cx="10887456" cy="806290"/>
          </a:xfrm>
          <a:prstGeom prst="rect">
            <a:avLst/>
          </a:prstGeom>
        </p:spPr>
      </p:pic>
      <p:pic>
        <p:nvPicPr>
          <p:cNvPr id="9" name="Picture 8" descr="A group of white rectangular speech bubbles&#10;&#10;Description automatically generated">
            <a:extLst>
              <a:ext uri="{FF2B5EF4-FFF2-40B4-BE49-F238E27FC236}">
                <a16:creationId xmlns:a16="http://schemas.microsoft.com/office/drawing/2014/main" id="{AA5D2426-1BBE-DC6D-EB92-51C4AA7DBB1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50464" y="3998976"/>
            <a:ext cx="2595279" cy="1743456"/>
          </a:xfrm>
          <a:prstGeom prst="rect">
            <a:avLst/>
          </a:prstGeom>
        </p:spPr>
      </p:pic>
      <p:pic>
        <p:nvPicPr>
          <p:cNvPr id="11" name="Picture 10" descr="A group of white rectangular speech bubbles with black text&#10;&#10;Description automatically generated">
            <a:extLst>
              <a:ext uri="{FF2B5EF4-FFF2-40B4-BE49-F238E27FC236}">
                <a16:creationId xmlns:a16="http://schemas.microsoft.com/office/drawing/2014/main" id="{35C44D03-9785-A736-C315-1B5947BE4956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712" y="2999232"/>
            <a:ext cx="3103611" cy="1170432"/>
          </a:xfrm>
          <a:prstGeom prst="rect">
            <a:avLst/>
          </a:prstGeom>
        </p:spPr>
      </p:pic>
      <p:pic>
        <p:nvPicPr>
          <p:cNvPr id="2" name="Picture 1" descr="A group of white rectangular speech bubbles with black text&#10;&#10;Description automatically generated">
            <a:extLst>
              <a:ext uri="{FF2B5EF4-FFF2-40B4-BE49-F238E27FC236}">
                <a16:creationId xmlns:a16="http://schemas.microsoft.com/office/drawing/2014/main" id="{1E24A31E-2EE2-4F6D-AC2D-1B63AD184A22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28188" y="2264229"/>
            <a:ext cx="2167812" cy="1402702"/>
          </a:xfrm>
          <a:prstGeom prst="rect">
            <a:avLst/>
          </a:prstGeom>
        </p:spPr>
      </p:pic>
      <p:pic>
        <p:nvPicPr>
          <p:cNvPr id="4" name="Picture 3" descr="A group of white rectangular speech bubbles with black text&#10;&#10;Description automatically generated">
            <a:extLst>
              <a:ext uri="{FF2B5EF4-FFF2-40B4-BE49-F238E27FC236}">
                <a16:creationId xmlns:a16="http://schemas.microsoft.com/office/drawing/2014/main" id="{99AB4D9D-CD2C-B818-3A90-3883E32D3DFB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76865" y="2360645"/>
            <a:ext cx="3489649" cy="1194318"/>
          </a:xfrm>
          <a:prstGeom prst="rect">
            <a:avLst/>
          </a:prstGeom>
        </p:spPr>
      </p:pic>
      <p:pic>
        <p:nvPicPr>
          <p:cNvPr id="6" name="Picture 5" descr="A group of white rectangular speech bubbles with black text&#10;&#10;Description automatically generated">
            <a:extLst>
              <a:ext uri="{FF2B5EF4-FFF2-40B4-BE49-F238E27FC236}">
                <a16:creationId xmlns:a16="http://schemas.microsoft.com/office/drawing/2014/main" id="{A4BBF0F6-36DF-4AE6-0221-CFFF7D71E3B3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01812" y="4693298"/>
            <a:ext cx="2295331" cy="942392"/>
          </a:xfrm>
          <a:prstGeom prst="rect">
            <a:avLst/>
          </a:prstGeom>
        </p:spPr>
      </p:pic>
      <p:pic>
        <p:nvPicPr>
          <p:cNvPr id="8" name="Picture 7" descr="A group of white rectangular speech bubbles&#10;&#10;Description automatically generated">
            <a:extLst>
              <a:ext uri="{FF2B5EF4-FFF2-40B4-BE49-F238E27FC236}">
                <a16:creationId xmlns:a16="http://schemas.microsoft.com/office/drawing/2014/main" id="{C434D04A-E585-EF51-2760-3DCA7DC4FEF0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03392" y="3429000"/>
            <a:ext cx="2541287" cy="1508760"/>
          </a:xfrm>
          <a:prstGeom prst="rect">
            <a:avLst/>
          </a:prstGeom>
        </p:spPr>
      </p:pic>
      <p:pic>
        <p:nvPicPr>
          <p:cNvPr id="10" name="Picture 9" descr="A group of white rectangular speech bubbles&#10;&#10;Description automatically generated">
            <a:extLst>
              <a:ext uri="{FF2B5EF4-FFF2-40B4-BE49-F238E27FC236}">
                <a16:creationId xmlns:a16="http://schemas.microsoft.com/office/drawing/2014/main" id="{D454E097-5F9F-327F-B48C-D1C088545BB4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02351" y="3521604"/>
            <a:ext cx="2745937" cy="1170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2060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F06D76-44B6-B4FF-C992-3CB4BB6F41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background with white lines&#10;&#10;Description automatically generated">
            <a:extLst>
              <a:ext uri="{FF2B5EF4-FFF2-40B4-BE49-F238E27FC236}">
                <a16:creationId xmlns:a16="http://schemas.microsoft.com/office/drawing/2014/main" id="{765D937A-A872-4F51-26F5-2CFBAC520DC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0081" cy="6854400"/>
          </a:xfrm>
          <a:prstGeom prst="rect">
            <a:avLst/>
          </a:prstGeom>
        </p:spPr>
      </p:pic>
      <p:pic>
        <p:nvPicPr>
          <p:cNvPr id="5" name="Picture 4" descr="A white rectangular frame with black text&#10;&#10;Description automatically generated">
            <a:extLst>
              <a:ext uri="{FF2B5EF4-FFF2-40B4-BE49-F238E27FC236}">
                <a16:creationId xmlns:a16="http://schemas.microsoft.com/office/drawing/2014/main" id="{E2EB8C32-0335-7B1D-6B58-9FB5F9B0A29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9873" y="262128"/>
            <a:ext cx="11180064" cy="6114288"/>
          </a:xfrm>
          <a:prstGeom prst="rect">
            <a:avLst/>
          </a:prstGeom>
        </p:spPr>
      </p:pic>
      <p:pic>
        <p:nvPicPr>
          <p:cNvPr id="7" name="Picture 6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1F94A84C-8B29-8135-B38F-9676033E4C1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4944" y="999744"/>
            <a:ext cx="10802111" cy="731520"/>
          </a:xfrm>
          <a:prstGeom prst="rect">
            <a:avLst/>
          </a:prstGeom>
        </p:spPr>
      </p:pic>
      <p:pic>
        <p:nvPicPr>
          <p:cNvPr id="9" name="Picture 8" descr="A green triangle with black text&#10;&#10;Description automatically generated">
            <a:extLst>
              <a:ext uri="{FF2B5EF4-FFF2-40B4-BE49-F238E27FC236}">
                <a16:creationId xmlns:a16="http://schemas.microsoft.com/office/drawing/2014/main" id="{F2B570E3-D6C1-7651-6A7E-C3EB8157346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06753" y="1731264"/>
            <a:ext cx="7766304" cy="4864608"/>
          </a:xfrm>
          <a:prstGeom prst="rect">
            <a:avLst/>
          </a:prstGeom>
        </p:spPr>
      </p:pic>
      <p:pic>
        <p:nvPicPr>
          <p:cNvPr id="11" name="Picture 10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DE0584EF-0B9E-BE87-DDDF-CCF7FE6A6092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05473" y="5242560"/>
            <a:ext cx="4888992" cy="15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459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21016B-9981-A368-C01A-83C635E49A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background with white lines&#10;&#10;Description automatically generated">
            <a:extLst>
              <a:ext uri="{FF2B5EF4-FFF2-40B4-BE49-F238E27FC236}">
                <a16:creationId xmlns:a16="http://schemas.microsoft.com/office/drawing/2014/main" id="{E1F63EB8-03D7-391D-9AF6-C34C191783E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0081" cy="685440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A07DEF52-3E9F-B80C-2CF2-CC6DC2017DCB}"/>
              </a:ext>
            </a:extLst>
          </p:cNvPr>
          <p:cNvGrpSpPr/>
          <p:nvPr/>
        </p:nvGrpSpPr>
        <p:grpSpPr>
          <a:xfrm>
            <a:off x="2276669" y="1371600"/>
            <a:ext cx="7669764" cy="3825551"/>
            <a:chOff x="2276669" y="1371600"/>
            <a:chExt cx="7669764" cy="3825551"/>
          </a:xfrm>
        </p:grpSpPr>
        <p:pic>
          <p:nvPicPr>
            <p:cNvPr id="5" name="Picture 4" descr="A purple and white rectangular object&#10;&#10;Description automatically generated">
              <a:extLst>
                <a:ext uri="{FF2B5EF4-FFF2-40B4-BE49-F238E27FC236}">
                  <a16:creationId xmlns:a16="http://schemas.microsoft.com/office/drawing/2014/main" id="{D2F0CC25-949D-CE8C-DC09-054DC37CD57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276669" y="1371600"/>
              <a:ext cx="7669764" cy="3825551"/>
            </a:xfrm>
            <a:prstGeom prst="rect">
              <a:avLst/>
            </a:prstGeom>
          </p:spPr>
        </p:pic>
        <p:pic>
          <p:nvPicPr>
            <p:cNvPr id="7" name="Picture 6" descr="A black background with a black square&#10;&#10;Description automatically generated with medium confidence">
              <a:extLst>
                <a:ext uri="{FF2B5EF4-FFF2-40B4-BE49-F238E27FC236}">
                  <a16:creationId xmlns:a16="http://schemas.microsoft.com/office/drawing/2014/main" id="{550F55F7-D2DD-0BC1-E179-76AF075C5FF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453951" y="2155370"/>
              <a:ext cx="7296539" cy="283650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0571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9CA301-F5C9-CE9A-DBB5-F3A61714E4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background with white lines&#10;&#10;Description automatically generated">
            <a:extLst>
              <a:ext uri="{FF2B5EF4-FFF2-40B4-BE49-F238E27FC236}">
                <a16:creationId xmlns:a16="http://schemas.microsoft.com/office/drawing/2014/main" id="{98C0FA7C-8465-8983-3202-2C1A5C22165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0081" cy="6854400"/>
          </a:xfrm>
          <a:prstGeom prst="rect">
            <a:avLst/>
          </a:prstGeom>
        </p:spPr>
      </p:pic>
      <p:pic>
        <p:nvPicPr>
          <p:cNvPr id="5" name="Picture 4" descr="A white rectangular frame with purple border&#10;&#10;Description automatically generated">
            <a:extLst>
              <a:ext uri="{FF2B5EF4-FFF2-40B4-BE49-F238E27FC236}">
                <a16:creationId xmlns:a16="http://schemas.microsoft.com/office/drawing/2014/main" id="{50969E66-F636-12F7-CDE2-AA68E1FBCB0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2514" y="373224"/>
            <a:ext cx="11159413" cy="6111552"/>
          </a:xfrm>
          <a:prstGeom prst="rect">
            <a:avLst/>
          </a:prstGeom>
        </p:spPr>
      </p:pic>
      <p:pic>
        <p:nvPicPr>
          <p:cNvPr id="7" name="Picture 6" descr="A diagram of sextortion and extortion&#10;&#10;Description automatically generated">
            <a:extLst>
              <a:ext uri="{FF2B5EF4-FFF2-40B4-BE49-F238E27FC236}">
                <a16:creationId xmlns:a16="http://schemas.microsoft.com/office/drawing/2014/main" id="{B953A9C9-39C0-1AFF-45FC-522EDACD001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1804" y="1119673"/>
            <a:ext cx="10832841" cy="5187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5126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90BA51-B7EF-104B-D631-329BF9C374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background with white lines&#10;&#10;Description automatically generated">
            <a:extLst>
              <a:ext uri="{FF2B5EF4-FFF2-40B4-BE49-F238E27FC236}">
                <a16:creationId xmlns:a16="http://schemas.microsoft.com/office/drawing/2014/main" id="{47E5F7A6-1471-2BBC-ABBF-FF773F7577C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0081" cy="6854400"/>
          </a:xfrm>
          <a:prstGeom prst="rect">
            <a:avLst/>
          </a:prstGeom>
        </p:spPr>
      </p:pic>
      <p:pic>
        <p:nvPicPr>
          <p:cNvPr id="5" name="Picture 4" descr="A white rectangular frame with purple border&#10;&#10;Description automatically generated">
            <a:extLst>
              <a:ext uri="{FF2B5EF4-FFF2-40B4-BE49-F238E27FC236}">
                <a16:creationId xmlns:a16="http://schemas.microsoft.com/office/drawing/2014/main" id="{664D0F48-8268-3B1E-75A3-755A29D2D9E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3853" y="363894"/>
            <a:ext cx="11196735" cy="6130212"/>
          </a:xfrm>
          <a:prstGeom prst="rect">
            <a:avLst/>
          </a:prstGeom>
        </p:spPr>
      </p:pic>
      <p:pic>
        <p:nvPicPr>
          <p:cNvPr id="7" name="Picture 6" descr="A group of white rectangular cards with black text&#10;&#10;Description automatically generated">
            <a:extLst>
              <a:ext uri="{FF2B5EF4-FFF2-40B4-BE49-F238E27FC236}">
                <a16:creationId xmlns:a16="http://schemas.microsoft.com/office/drawing/2014/main" id="{5D4FBD0D-68DE-0149-2528-FCC9DEBCB39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73557" y="3729905"/>
            <a:ext cx="3822441" cy="2428300"/>
          </a:xfrm>
          <a:prstGeom prst="rect">
            <a:avLst/>
          </a:prstGeom>
        </p:spPr>
      </p:pic>
      <p:pic>
        <p:nvPicPr>
          <p:cNvPr id="2" name="Picture 1" descr="A group of white rectangular cards with black text&#10;&#10;Description automatically generated">
            <a:extLst>
              <a:ext uri="{FF2B5EF4-FFF2-40B4-BE49-F238E27FC236}">
                <a16:creationId xmlns:a16="http://schemas.microsoft.com/office/drawing/2014/main" id="{B0A333A6-C30B-D722-5E76-01E623088D9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73557" y="1303945"/>
            <a:ext cx="3822441" cy="2425960"/>
          </a:xfrm>
          <a:prstGeom prst="rect">
            <a:avLst/>
          </a:prstGeom>
        </p:spPr>
      </p:pic>
      <p:pic>
        <p:nvPicPr>
          <p:cNvPr id="4" name="Picture 3" descr="A group of white rectangular cards with black text&#10;&#10;Description automatically generated">
            <a:extLst>
              <a:ext uri="{FF2B5EF4-FFF2-40B4-BE49-F238E27FC236}">
                <a16:creationId xmlns:a16="http://schemas.microsoft.com/office/drawing/2014/main" id="{A7FFCC82-044E-CCCA-9C82-04C5AD27D0BE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5999" y="1303945"/>
            <a:ext cx="3822441" cy="2425960"/>
          </a:xfrm>
          <a:prstGeom prst="rect">
            <a:avLst/>
          </a:prstGeom>
        </p:spPr>
      </p:pic>
      <p:pic>
        <p:nvPicPr>
          <p:cNvPr id="6" name="Picture 5" descr="A group of white rectangular cards with black text&#10;&#10;Description automatically generated">
            <a:extLst>
              <a:ext uri="{FF2B5EF4-FFF2-40B4-BE49-F238E27FC236}">
                <a16:creationId xmlns:a16="http://schemas.microsoft.com/office/drawing/2014/main" id="{541561F6-CB15-A1B6-AFA6-2C146728DB1D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000" y="3732245"/>
            <a:ext cx="3822441" cy="2425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0947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CFADEE-7540-7AE8-6264-679D6CEE32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background with white lines&#10;&#10;Description automatically generated">
            <a:extLst>
              <a:ext uri="{FF2B5EF4-FFF2-40B4-BE49-F238E27FC236}">
                <a16:creationId xmlns:a16="http://schemas.microsoft.com/office/drawing/2014/main" id="{414D16BE-0C49-799A-B3E5-7C2E915D5D3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0081" cy="6854400"/>
          </a:xfrm>
          <a:prstGeom prst="rect">
            <a:avLst/>
          </a:prstGeom>
        </p:spPr>
      </p:pic>
      <p:pic>
        <p:nvPicPr>
          <p:cNvPr id="5" name="Picture 4" descr="A purple rectangular object with text&#10;&#10;Description automatically generated">
            <a:extLst>
              <a:ext uri="{FF2B5EF4-FFF2-40B4-BE49-F238E27FC236}">
                <a16:creationId xmlns:a16="http://schemas.microsoft.com/office/drawing/2014/main" id="{6E3AD0C6-4D50-98AF-BFD9-BDA5AE277A4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82147" y="373224"/>
            <a:ext cx="8630816" cy="6111552"/>
          </a:xfrm>
          <a:prstGeom prst="rect">
            <a:avLst/>
          </a:prstGeom>
        </p:spPr>
      </p:pic>
      <p:pic>
        <p:nvPicPr>
          <p:cNvPr id="7" name="Picture 6" descr="A cartoon of a child&#10;&#10;Description automatically generated">
            <a:extLst>
              <a:ext uri="{FF2B5EF4-FFF2-40B4-BE49-F238E27FC236}">
                <a16:creationId xmlns:a16="http://schemas.microsoft.com/office/drawing/2014/main" id="{7CF74E4F-D61C-84AE-2BF7-A3F6A8269BE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03445" y="1063690"/>
            <a:ext cx="8388220" cy="5299788"/>
          </a:xfrm>
          <a:prstGeom prst="rect">
            <a:avLst/>
          </a:prstGeom>
        </p:spPr>
      </p:pic>
      <p:pic>
        <p:nvPicPr>
          <p:cNvPr id="9" name="Picture 8" descr="A screenshot of a phone&#10;&#10;Description automatically generated">
            <a:extLst>
              <a:ext uri="{FF2B5EF4-FFF2-40B4-BE49-F238E27FC236}">
                <a16:creationId xmlns:a16="http://schemas.microsoft.com/office/drawing/2014/main" id="{B1D8334A-27BA-BEEF-4DC8-E777BD68F7B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67739" y="886408"/>
            <a:ext cx="5598367" cy="3051110"/>
          </a:xfrm>
          <a:prstGeom prst="rect">
            <a:avLst/>
          </a:prstGeom>
        </p:spPr>
      </p:pic>
      <p:pic>
        <p:nvPicPr>
          <p:cNvPr id="11" name="Picture 10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2109D1CC-4FE4-3B95-7BF6-F967A41574F3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98367" y="4198776"/>
            <a:ext cx="4422711" cy="1483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309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47D16D-9D53-F92E-A09D-A4ACC5C5EA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background with white lines&#10;&#10;Description automatically generated">
            <a:extLst>
              <a:ext uri="{FF2B5EF4-FFF2-40B4-BE49-F238E27FC236}">
                <a16:creationId xmlns:a16="http://schemas.microsoft.com/office/drawing/2014/main" id="{679B9D72-A687-2A49-032C-0EBF4B2E1CB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0081" cy="6854400"/>
          </a:xfrm>
          <a:prstGeom prst="rect">
            <a:avLst/>
          </a:prstGeom>
        </p:spPr>
      </p:pic>
      <p:pic>
        <p:nvPicPr>
          <p:cNvPr id="5" name="Picture 4" descr="A purple rectangular object with text&#10;&#10;Description automatically generated">
            <a:extLst>
              <a:ext uri="{FF2B5EF4-FFF2-40B4-BE49-F238E27FC236}">
                <a16:creationId xmlns:a16="http://schemas.microsoft.com/office/drawing/2014/main" id="{0A9042BA-04F1-4701-31EA-D3AE01E072E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82147" y="373224"/>
            <a:ext cx="8630816" cy="6111552"/>
          </a:xfrm>
          <a:prstGeom prst="rect">
            <a:avLst/>
          </a:prstGeom>
        </p:spPr>
      </p:pic>
      <p:pic>
        <p:nvPicPr>
          <p:cNvPr id="7" name="Picture 6" descr="A cartoon of a child&#10;&#10;Description automatically generated">
            <a:extLst>
              <a:ext uri="{FF2B5EF4-FFF2-40B4-BE49-F238E27FC236}">
                <a16:creationId xmlns:a16="http://schemas.microsoft.com/office/drawing/2014/main" id="{565C8E17-800A-7CD7-5FD3-A5D5CA49DAB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84784" y="1073020"/>
            <a:ext cx="8406881" cy="5290458"/>
          </a:xfrm>
          <a:prstGeom prst="rect">
            <a:avLst/>
          </a:prstGeom>
        </p:spPr>
      </p:pic>
      <p:pic>
        <p:nvPicPr>
          <p:cNvPr id="11" name="Picture 10" descr="A pink and white message on a black background&#10;&#10;Description automatically generated">
            <a:extLst>
              <a:ext uri="{FF2B5EF4-FFF2-40B4-BE49-F238E27FC236}">
                <a16:creationId xmlns:a16="http://schemas.microsoft.com/office/drawing/2014/main" id="{D7DA965F-A8A9-A2A7-11AF-BB8BE4D13EF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42384" y="1306286"/>
            <a:ext cx="5262465" cy="2593910"/>
          </a:xfrm>
          <a:prstGeom prst="rect">
            <a:avLst/>
          </a:prstGeom>
        </p:spPr>
      </p:pic>
      <p:pic>
        <p:nvPicPr>
          <p:cNvPr id="9" name="Picture 8" descr="A screenshot of a computer&#10;&#10;Description automatically generated">
            <a:extLst>
              <a:ext uri="{FF2B5EF4-FFF2-40B4-BE49-F238E27FC236}">
                <a16:creationId xmlns:a16="http://schemas.microsoft.com/office/drawing/2014/main" id="{04C9ED7D-D891-3AA6-4A5A-EE985235001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98163" y="3554963"/>
            <a:ext cx="5262465" cy="2593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734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A887D7-0A49-0EA1-EED2-8FD4323CDB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background with white lines&#10;&#10;Description automatically generated">
            <a:extLst>
              <a:ext uri="{FF2B5EF4-FFF2-40B4-BE49-F238E27FC236}">
                <a16:creationId xmlns:a16="http://schemas.microsoft.com/office/drawing/2014/main" id="{D3C6DBDE-855F-F32A-6BB0-E4537A51359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0081" cy="6854400"/>
          </a:xfrm>
          <a:prstGeom prst="rect">
            <a:avLst/>
          </a:prstGeom>
        </p:spPr>
      </p:pic>
      <p:pic>
        <p:nvPicPr>
          <p:cNvPr id="5" name="Picture 4" descr="A pink rectangular object with black text&#10;&#10;Description automatically generated">
            <a:extLst>
              <a:ext uri="{FF2B5EF4-FFF2-40B4-BE49-F238E27FC236}">
                <a16:creationId xmlns:a16="http://schemas.microsoft.com/office/drawing/2014/main" id="{9D65C953-1039-036D-7EA0-9A2ECDA98A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637" y="102637"/>
            <a:ext cx="12008498" cy="6662058"/>
          </a:xfrm>
          <a:prstGeom prst="rect">
            <a:avLst/>
          </a:prstGeom>
        </p:spPr>
      </p:pic>
      <p:pic>
        <p:nvPicPr>
          <p:cNvPr id="2" name="Picture 1" descr="A group of white rectangular labels with blue and white text&#10;&#10;Description automatically generated">
            <a:extLst>
              <a:ext uri="{FF2B5EF4-FFF2-40B4-BE49-F238E27FC236}">
                <a16:creationId xmlns:a16="http://schemas.microsoft.com/office/drawing/2014/main" id="{8A3078F8-A5F6-F60D-326C-745D29D3B74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3402" y="887506"/>
            <a:ext cx="5710518" cy="1639369"/>
          </a:xfrm>
          <a:prstGeom prst="rect">
            <a:avLst/>
          </a:prstGeom>
        </p:spPr>
      </p:pic>
      <p:pic>
        <p:nvPicPr>
          <p:cNvPr id="4" name="Picture 3" descr="A group of white rectangular labels with blue and white text&#10;&#10;Description automatically generated">
            <a:extLst>
              <a:ext uri="{FF2B5EF4-FFF2-40B4-BE49-F238E27FC236}">
                <a16:creationId xmlns:a16="http://schemas.microsoft.com/office/drawing/2014/main" id="{737BBF52-6C24-2CB7-4C58-669D593E314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3402" y="2528046"/>
            <a:ext cx="5710518" cy="2419301"/>
          </a:xfrm>
          <a:prstGeom prst="rect">
            <a:avLst/>
          </a:prstGeom>
        </p:spPr>
      </p:pic>
      <p:pic>
        <p:nvPicPr>
          <p:cNvPr id="6" name="Picture 5" descr="A group of white rectangular labels with blue and white text&#10;&#10;Description automatically generated">
            <a:extLst>
              <a:ext uri="{FF2B5EF4-FFF2-40B4-BE49-F238E27FC236}">
                <a16:creationId xmlns:a16="http://schemas.microsoft.com/office/drawing/2014/main" id="{8627381B-7B75-E3FC-1588-4792FD83AA0C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3402" y="4948518"/>
            <a:ext cx="5710518" cy="1586753"/>
          </a:xfrm>
          <a:prstGeom prst="rect">
            <a:avLst/>
          </a:prstGeom>
        </p:spPr>
      </p:pic>
      <p:pic>
        <p:nvPicPr>
          <p:cNvPr id="8" name="Picture 7" descr="A group of white rectangular labels with blue and white text&#10;&#10;Description automatically generated">
            <a:extLst>
              <a:ext uri="{FF2B5EF4-FFF2-40B4-BE49-F238E27FC236}">
                <a16:creationId xmlns:a16="http://schemas.microsoft.com/office/drawing/2014/main" id="{27B6B399-2DE3-8B79-21ED-B177A63A6A84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000" y="887506"/>
            <a:ext cx="5710518" cy="2266900"/>
          </a:xfrm>
          <a:prstGeom prst="rect">
            <a:avLst/>
          </a:prstGeom>
        </p:spPr>
      </p:pic>
      <p:pic>
        <p:nvPicPr>
          <p:cNvPr id="9" name="Picture 8" descr="A group of white rectangular labels with blue and white text&#10;&#10;Description automatically generated">
            <a:extLst>
              <a:ext uri="{FF2B5EF4-FFF2-40B4-BE49-F238E27FC236}">
                <a16:creationId xmlns:a16="http://schemas.microsoft.com/office/drawing/2014/main" id="{03C12A10-A85B-601E-5430-3E71EC8F3B73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000" y="3155576"/>
            <a:ext cx="5710518" cy="1729019"/>
          </a:xfrm>
          <a:prstGeom prst="rect">
            <a:avLst/>
          </a:prstGeom>
        </p:spPr>
      </p:pic>
      <p:pic>
        <p:nvPicPr>
          <p:cNvPr id="10" name="Picture 9" descr="A group of white rectangular labels with blue and white text&#10;&#10;Description automatically generated">
            <a:extLst>
              <a:ext uri="{FF2B5EF4-FFF2-40B4-BE49-F238E27FC236}">
                <a16:creationId xmlns:a16="http://schemas.microsoft.com/office/drawing/2014/main" id="{DBD6064B-2D1A-9909-91FA-9DF77878DC54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000" y="4885765"/>
            <a:ext cx="5710518" cy="1649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082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5010DB-14C5-230D-1331-9386D55213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grid with white lines&#10;&#10;Description automatically generated">
            <a:extLst>
              <a:ext uri="{FF2B5EF4-FFF2-40B4-BE49-F238E27FC236}">
                <a16:creationId xmlns:a16="http://schemas.microsoft.com/office/drawing/2014/main" id="{07A91338-F241-4349-E139-2783D6F78DB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0081" cy="6854400"/>
          </a:xfrm>
          <a:prstGeom prst="rect">
            <a:avLst/>
          </a:prstGeom>
        </p:spPr>
      </p:pic>
      <p:pic>
        <p:nvPicPr>
          <p:cNvPr id="5" name="Picture 4" descr="A white rectangular frame with purple border&#10;&#10;Description automatically generated">
            <a:extLst>
              <a:ext uri="{FF2B5EF4-FFF2-40B4-BE49-F238E27FC236}">
                <a16:creationId xmlns:a16="http://schemas.microsoft.com/office/drawing/2014/main" id="{3F21648D-0A21-B3CF-FDD4-8E8E215D42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3184" y="373224"/>
            <a:ext cx="11168743" cy="6111552"/>
          </a:xfrm>
          <a:prstGeom prst="rect">
            <a:avLst/>
          </a:prstGeom>
        </p:spPr>
      </p:pic>
      <p:pic>
        <p:nvPicPr>
          <p:cNvPr id="7" name="Picture 6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DEE09954-6F15-34A6-AE2A-A80B294E494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0465" y="1159335"/>
            <a:ext cx="10814180" cy="958714"/>
          </a:xfrm>
          <a:prstGeom prst="rect">
            <a:avLst/>
          </a:prstGeom>
        </p:spPr>
      </p:pic>
      <p:pic>
        <p:nvPicPr>
          <p:cNvPr id="9" name="Picture 8" descr="A group of white speech bubbles&#10;&#10;Description automatically generated">
            <a:extLst>
              <a:ext uri="{FF2B5EF4-FFF2-40B4-BE49-F238E27FC236}">
                <a16:creationId xmlns:a16="http://schemas.microsoft.com/office/drawing/2014/main" id="{BCE75463-79EF-9C0E-1B8C-5B494C47003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31029" y="4040154"/>
            <a:ext cx="5312227" cy="1548883"/>
          </a:xfrm>
          <a:prstGeom prst="rect">
            <a:avLst/>
          </a:prstGeom>
        </p:spPr>
      </p:pic>
      <p:pic>
        <p:nvPicPr>
          <p:cNvPr id="2" name="Picture 1" descr="A group of white speech bubbles&#10;&#10;Description automatically generated">
            <a:extLst>
              <a:ext uri="{FF2B5EF4-FFF2-40B4-BE49-F238E27FC236}">
                <a16:creationId xmlns:a16="http://schemas.microsoft.com/office/drawing/2014/main" id="{C4FC668B-2A0F-1DEE-2D26-5004DB3D973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09659" y="2425958"/>
            <a:ext cx="5312227" cy="1548883"/>
          </a:xfrm>
          <a:prstGeom prst="rect">
            <a:avLst/>
          </a:prstGeom>
        </p:spPr>
      </p:pic>
      <p:pic>
        <p:nvPicPr>
          <p:cNvPr id="4" name="Picture 3" descr="A group of white speech bubbles&#10;&#10;Description automatically generated">
            <a:extLst>
              <a:ext uri="{FF2B5EF4-FFF2-40B4-BE49-F238E27FC236}">
                <a16:creationId xmlns:a16="http://schemas.microsoft.com/office/drawing/2014/main" id="{3D5D7A8A-4B72-6324-5D55-0C1900C2BF12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8539" y="2425958"/>
            <a:ext cx="5243804" cy="1548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046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D9DF11-3A7B-D872-2A5E-C2C02F147A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grid with white lines&#10;&#10;Description automatically generated">
            <a:extLst>
              <a:ext uri="{FF2B5EF4-FFF2-40B4-BE49-F238E27FC236}">
                <a16:creationId xmlns:a16="http://schemas.microsoft.com/office/drawing/2014/main" id="{50852B2F-D9B4-BB74-940C-90F0D076C83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0081" cy="6854400"/>
          </a:xfrm>
          <a:prstGeom prst="rect">
            <a:avLst/>
          </a:prstGeom>
        </p:spPr>
      </p:pic>
      <p:pic>
        <p:nvPicPr>
          <p:cNvPr id="5" name="Picture 4" descr="A white rectangular object with purple border&#10;&#10;Description automatically generated">
            <a:extLst>
              <a:ext uri="{FF2B5EF4-FFF2-40B4-BE49-F238E27FC236}">
                <a16:creationId xmlns:a16="http://schemas.microsoft.com/office/drawing/2014/main" id="{7C7F8CEB-EF13-03C6-C4AB-09E869EE7E9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3853" y="363894"/>
            <a:ext cx="11168743" cy="6130212"/>
          </a:xfrm>
          <a:prstGeom prst="rect">
            <a:avLst/>
          </a:prstGeom>
        </p:spPr>
      </p:pic>
      <p:pic>
        <p:nvPicPr>
          <p:cNvPr id="9" name="Picture 8" descr="A computer screen with multiple squares&#10;&#10;Description automatically generated">
            <a:extLst>
              <a:ext uri="{FF2B5EF4-FFF2-40B4-BE49-F238E27FC236}">
                <a16:creationId xmlns:a16="http://schemas.microsoft.com/office/drawing/2014/main" id="{B390DDC4-6C72-6081-3F24-38EE062880C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87413" y="2099388"/>
            <a:ext cx="4422710" cy="3153747"/>
          </a:xfrm>
          <a:prstGeom prst="rect">
            <a:avLst/>
          </a:prstGeom>
        </p:spPr>
      </p:pic>
      <p:pic>
        <p:nvPicPr>
          <p:cNvPr id="4" name="Picture 3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F10397D6-C15B-08C8-AC9A-9B4379EE5D2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81877" y="2481942"/>
            <a:ext cx="4422710" cy="1996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8527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88B90DF951ED4D848824CDACFAE662" ma:contentTypeVersion="14" ma:contentTypeDescription="Create a new document." ma:contentTypeScope="" ma:versionID="c13f84930febce12c8a42311c717ba72">
  <xsd:schema xmlns:xsd="http://www.w3.org/2001/XMLSchema" xmlns:xs="http://www.w3.org/2001/XMLSchema" xmlns:p="http://schemas.microsoft.com/office/2006/metadata/properties" xmlns:ns2="81740273-93ca-4815-a764-604cea3bb30b" xmlns:ns3="87ab1c24-4376-4c51-ad17-e227108bf019" targetNamespace="http://schemas.microsoft.com/office/2006/metadata/properties" ma:root="true" ma:fieldsID="0141997ded386117bc0ab0fbd1b7df4a" ns2:_="" ns3:_="">
    <xsd:import namespace="81740273-93ca-4815-a764-604cea3bb30b"/>
    <xsd:import namespace="87ab1c24-4376-4c51-ad17-e227108bf01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1740273-93ca-4815-a764-604cea3bb30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6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8" nillable="true" ma:taxonomy="true" ma:internalName="lcf76f155ced4ddcb4097134ff3c332f" ma:taxonomyFieldName="MediaServiceImageTags" ma:displayName="Image Tags" ma:readOnly="false" ma:fieldId="{5cf76f15-5ced-4ddc-b409-7134ff3c332f}" ma:taxonomyMulti="true" ma:sspId="16a201c1-2bfc-40f7-b8bd-890bf0540e4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7ab1c24-4376-4c51-ad17-e227108bf019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9" nillable="true" ma:displayName="Taxonomy Catch All Column" ma:hidden="true" ma:list="{4b3c66cd-d13d-4eed-a6c7-34e9d265bc68}" ma:internalName="TaxCatchAll" ma:showField="CatchAllData" ma:web="87ab1c24-4376-4c51-ad17-e227108bf01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7ab1c24-4376-4c51-ad17-e227108bf019" xsi:nil="true"/>
    <lcf76f155ced4ddcb4097134ff3c332f xmlns="81740273-93ca-4815-a764-604cea3bb30b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7ED74D9E-23EC-426C-85BF-39B3341F4315}"/>
</file>

<file path=customXml/itemProps2.xml><?xml version="1.0" encoding="utf-8"?>
<ds:datastoreItem xmlns:ds="http://schemas.openxmlformats.org/officeDocument/2006/customXml" ds:itemID="{85561471-5907-476D-A00E-A239BEC05EFA}"/>
</file>

<file path=customXml/itemProps3.xml><?xml version="1.0" encoding="utf-8"?>
<ds:datastoreItem xmlns:ds="http://schemas.openxmlformats.org/officeDocument/2006/customXml" ds:itemID="{BA194A6C-3DB3-48EF-B6AF-D383A70526E1}"/>
</file>

<file path=docProps/app.xml><?xml version="1.0" encoding="utf-8"?>
<Properties xmlns="http://schemas.openxmlformats.org/officeDocument/2006/extended-properties" xmlns:vt="http://schemas.openxmlformats.org/officeDocument/2006/docPropsVTypes">
  <TotalTime>177</TotalTime>
  <Words>0</Words>
  <Application>Microsoft Macintosh PowerPoint</Application>
  <PresentationFormat>Widescreen</PresentationFormat>
  <Paragraphs>0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Delmozene Morris-Ley</dc:creator>
  <cp:lastModifiedBy>Delmozene Morris-Ley</cp:lastModifiedBy>
  <cp:revision>11</cp:revision>
  <dcterms:created xsi:type="dcterms:W3CDTF">2024-10-02T09:58:02Z</dcterms:created>
  <dcterms:modified xsi:type="dcterms:W3CDTF">2024-10-31T12:36:15Z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0x010100EB88B90DF951ED4D848824CDACFAE662</vt:lpwstr>
  </property>
</Properties>
</file>